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51" d="100"/>
          <a:sy n="51" d="100"/>
        </p:scale>
        <p:origin x="-1620" y="-8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3" name="Group 42"/>
          <p:cNvGrpSpPr/>
          <p:nvPr/>
        </p:nvGrpSpPr>
        <p:grpSpPr>
          <a:xfrm>
            <a:off x="-286803" y="0"/>
            <a:ext cx="7449249" cy="9144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3420932" y="-28681"/>
            <a:ext cx="2759337" cy="836245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3486822" y="-28681"/>
            <a:ext cx="2628900" cy="30838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3550024" y="3611301"/>
            <a:ext cx="2485016" cy="2269547"/>
          </a:xfrm>
        </p:spPr>
        <p:txBody>
          <a:bodyPr>
            <a:normAutofit/>
          </a:bodyPr>
          <a:lstStyle>
            <a:lvl1pPr>
              <a:defRPr sz="36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3550024" y="5894774"/>
            <a:ext cx="2482352" cy="168083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3554058" y="2022438"/>
            <a:ext cx="1600200" cy="1001308"/>
          </a:xfrm>
        </p:spPr>
        <p:txBody>
          <a:bodyPr anchor="b"/>
          <a:lstStyle>
            <a:lvl1pPr algn="l">
              <a:defRPr sz="2400"/>
            </a:lvl1pPr>
          </a:lstStyle>
          <a:p>
            <a:fld id="{4A3346C7-0839-4F92-8BA6-DF1B9D00AE97}" type="datetimeFigureOut">
              <a:rPr kumimoji="1" lang="ja-JP" altLang="en-US" smtClean="0"/>
              <a:t>2018/9/11</a:t>
            </a:fld>
            <a:endParaRPr kumimoji="1" lang="ja-JP" altLang="en-US"/>
          </a:p>
        </p:txBody>
      </p:sp>
      <p:sp>
        <p:nvSpPr>
          <p:cNvPr id="50" name="Rectangle 49"/>
          <p:cNvSpPr/>
          <p:nvPr/>
        </p:nvSpPr>
        <p:spPr>
          <a:xfrm>
            <a:off x="3488167" y="8117712"/>
            <a:ext cx="2628900" cy="1089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3977640" y="7626622"/>
            <a:ext cx="2123694" cy="486833"/>
          </a:xfrm>
        </p:spPr>
        <p:txBody>
          <a:bodyPr>
            <a:normAutofit/>
          </a:bodyPr>
          <a:lstStyle>
            <a:lvl1pPr>
              <a:defRPr>
                <a:solidFill>
                  <a:schemeClr val="accent1"/>
                </a:solidFill>
              </a:defRPr>
            </a:lvl1pPr>
          </a:lstStyle>
          <a:p>
            <a:endParaRPr kumimoji="1" lang="ja-JP" altLang="en-US"/>
          </a:p>
        </p:txBody>
      </p:sp>
      <p:sp>
        <p:nvSpPr>
          <p:cNvPr id="6" name="Slide Number Placeholder 5"/>
          <p:cNvSpPr>
            <a:spLocks noGrp="1"/>
          </p:cNvSpPr>
          <p:nvPr>
            <p:ph type="sldNum" sz="quarter" idx="12"/>
          </p:nvPr>
        </p:nvSpPr>
        <p:spPr>
          <a:xfrm>
            <a:off x="3486822" y="7626622"/>
            <a:ext cx="482750" cy="486833"/>
          </a:xfrm>
        </p:spPr>
        <p:txBody>
          <a:bodyPr/>
          <a:lstStyle>
            <a:lvl1pPr>
              <a:defRPr>
                <a:solidFill>
                  <a:schemeClr val="accent1"/>
                </a:solidFill>
              </a:defRPr>
            </a:lvl1pPr>
          </a:lstStyle>
          <a:p>
            <a:fld id="{9DC844A5-D2CE-4F4C-B02F-3F3036B0AEF9}" type="slidenum">
              <a:rPr kumimoji="1" lang="ja-JP" altLang="en-US" smtClean="0"/>
              <a:t>‹#›</a:t>
            </a:fld>
            <a:endParaRPr kumimoji="1" lang="ja-JP" altLang="en-US"/>
          </a:p>
        </p:txBody>
      </p:sp>
      <p:sp>
        <p:nvSpPr>
          <p:cNvPr id="89" name="Rectangle 88"/>
          <p:cNvSpPr/>
          <p:nvPr/>
        </p:nvSpPr>
        <p:spPr>
          <a:xfrm>
            <a:off x="3488167" y="8117712"/>
            <a:ext cx="2628900" cy="1089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4A3346C7-0839-4F92-8BA6-DF1B9D00AE97}" type="datetimeFigureOut">
              <a:rPr kumimoji="1" lang="ja-JP" altLang="en-US" smtClean="0"/>
              <a:t>2018/9/11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C844A5-D2CE-4F4C-B02F-3F3036B0AEF9}"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1373529"/>
            <a:ext cx="1113340" cy="6373792"/>
          </a:xfrm>
        </p:spPr>
        <p:txBody>
          <a:bodyPr vert="eaVert" anchor="ct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789972" y="1373529"/>
            <a:ext cx="4067778" cy="637379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4A3346C7-0839-4F92-8BA6-DF1B9D00AE97}" type="datetimeFigureOut">
              <a:rPr kumimoji="1" lang="ja-JP" altLang="en-US" smtClean="0"/>
              <a:t>2018/9/11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C844A5-D2CE-4F4C-B02F-3F3036B0AEF9}"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A3346C7-0839-4F92-8BA6-DF1B9D00AE97}" type="datetimeFigureOut">
              <a:rPr kumimoji="1" lang="ja-JP" altLang="en-US" smtClean="0"/>
              <a:t>2018/9/11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C844A5-D2CE-4F4C-B02F-3F3036B0AEF9}"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43984" y="3867773"/>
            <a:ext cx="4978101" cy="1816100"/>
          </a:xfrm>
        </p:spPr>
        <p:txBody>
          <a:bodyPr anchor="b"/>
          <a:lstStyle>
            <a:lvl1pPr algn="l">
              <a:defRPr sz="4000" b="0" cap="none" baseline="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43984" y="5689601"/>
            <a:ext cx="4978100" cy="2027217"/>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A3346C7-0839-4F92-8BA6-DF1B9D00AE97}" type="datetimeFigureOut">
              <a:rPr kumimoji="1" lang="ja-JP" altLang="en-US" smtClean="0"/>
              <a:t>2018/9/11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C844A5-D2CE-4F4C-B02F-3F3036B0AEF9}"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5" name="Date Placeholder 4"/>
          <p:cNvSpPr>
            <a:spLocks noGrp="1"/>
          </p:cNvSpPr>
          <p:nvPr>
            <p:ph type="dt" sz="half" idx="10"/>
          </p:nvPr>
        </p:nvSpPr>
        <p:spPr/>
        <p:txBody>
          <a:bodyPr/>
          <a:lstStyle/>
          <a:p>
            <a:fld id="{4A3346C7-0839-4F92-8BA6-DF1B9D00AE97}" type="datetimeFigureOut">
              <a:rPr kumimoji="1" lang="ja-JP" altLang="en-US" smtClean="0"/>
              <a:t>2018/9/11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C844A5-D2CE-4F4C-B02F-3F3036B0AEF9}" type="slidenum">
              <a:rPr kumimoji="1" lang="ja-JP" altLang="en-US" smtClean="0"/>
              <a:t>‹#›</a:t>
            </a:fld>
            <a:endParaRPr kumimoji="1" lang="ja-JP" altLang="en-US"/>
          </a:p>
        </p:txBody>
      </p:sp>
      <p:sp>
        <p:nvSpPr>
          <p:cNvPr id="9" name="Content Placeholder 8"/>
          <p:cNvSpPr>
            <a:spLocks noGrp="1"/>
          </p:cNvSpPr>
          <p:nvPr>
            <p:ph sz="quarter" idx="13"/>
          </p:nvPr>
        </p:nvSpPr>
        <p:spPr>
          <a:xfrm>
            <a:off x="781812" y="3084576"/>
            <a:ext cx="2564892" cy="46573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1" name="Content Placeholder 10"/>
          <p:cNvSpPr>
            <a:spLocks noGrp="1"/>
          </p:cNvSpPr>
          <p:nvPr>
            <p:ph sz="quarter" idx="14"/>
          </p:nvPr>
        </p:nvSpPr>
        <p:spPr>
          <a:xfrm>
            <a:off x="3483864" y="3084575"/>
            <a:ext cx="2564892" cy="46573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1059083" y="3088012"/>
            <a:ext cx="2292861" cy="853016"/>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781291" y="3966259"/>
            <a:ext cx="2564892" cy="37810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758878" y="3088013"/>
            <a:ext cx="2291788" cy="853016"/>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83864" y="3966259"/>
            <a:ext cx="2564892" cy="37810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A3346C7-0839-4F92-8BA6-DF1B9D00AE97}" type="datetimeFigureOut">
              <a:rPr kumimoji="1" lang="ja-JP" altLang="en-US" smtClean="0"/>
              <a:t>2018/9/11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DC844A5-D2CE-4F4C-B02F-3F3036B0AEF9}"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4A3346C7-0839-4F92-8BA6-DF1B9D00AE97}" type="datetimeFigureOut">
              <a:rPr kumimoji="1" lang="ja-JP" altLang="en-US" smtClean="0"/>
              <a:t>2018/9/11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DC844A5-D2CE-4F4C-B02F-3F3036B0AEF9}"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3346C7-0839-4F92-8BA6-DF1B9D00AE97}" type="datetimeFigureOut">
              <a:rPr kumimoji="1" lang="ja-JP" altLang="en-US" smtClean="0"/>
              <a:t>2018/9/11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DC844A5-D2CE-4F4C-B02F-3F3036B0AEF9}"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grpSp>
        <p:nvGrpSpPr>
          <p:cNvPr id="44" name="Group 43"/>
          <p:cNvGrpSpPr/>
          <p:nvPr/>
        </p:nvGrpSpPr>
        <p:grpSpPr>
          <a:xfrm>
            <a:off x="-286803" y="0"/>
            <a:ext cx="7449249" cy="9144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3420932" y="-28681"/>
            <a:ext cx="2759337" cy="836245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3486822" y="-28680"/>
            <a:ext cx="2628900" cy="83191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A3346C7-0839-4F92-8BA6-DF1B9D00AE97}" type="datetimeFigureOut">
              <a:rPr kumimoji="1" lang="ja-JP" altLang="en-US" smtClean="0"/>
              <a:t>2018/9/11</a:t>
            </a:fld>
            <a:endParaRPr kumimoji="1" lang="ja-JP" altLang="en-US"/>
          </a:p>
        </p:txBody>
      </p:sp>
      <p:sp>
        <p:nvSpPr>
          <p:cNvPr id="7" name="Slide Number Placeholder 6"/>
          <p:cNvSpPr>
            <a:spLocks noGrp="1"/>
          </p:cNvSpPr>
          <p:nvPr>
            <p:ph type="sldNum" sz="quarter" idx="12"/>
          </p:nvPr>
        </p:nvSpPr>
        <p:spPr/>
        <p:txBody>
          <a:bodyPr/>
          <a:lstStyle/>
          <a:p>
            <a:fld id="{9DC844A5-D2CE-4F4C-B02F-3F3036B0AEF9}" type="slidenum">
              <a:rPr kumimoji="1" lang="ja-JP" altLang="en-US" smtClean="0"/>
              <a:t>‹#›</a:t>
            </a:fld>
            <a:endParaRPr kumimoji="1" lang="ja-JP" altLang="en-US"/>
          </a:p>
        </p:txBody>
      </p:sp>
      <p:sp>
        <p:nvSpPr>
          <p:cNvPr id="58" name="Rectangle 57"/>
          <p:cNvSpPr/>
          <p:nvPr/>
        </p:nvSpPr>
        <p:spPr>
          <a:xfrm>
            <a:off x="679179" y="802511"/>
            <a:ext cx="2671693" cy="753126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59421" y="1142036"/>
            <a:ext cx="2317830" cy="6867645"/>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61" name="Rectangle 60"/>
          <p:cNvSpPr/>
          <p:nvPr/>
        </p:nvSpPr>
        <p:spPr>
          <a:xfrm>
            <a:off x="3488167" y="8117712"/>
            <a:ext cx="2628900" cy="1089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3481086" y="7633114"/>
            <a:ext cx="2620248" cy="486833"/>
          </a:xfrm>
        </p:spPr>
        <p:txBody>
          <a:bodyPr>
            <a:normAutofit/>
          </a:bodyPr>
          <a:lstStyle/>
          <a:p>
            <a:endParaRPr kumimoji="1" lang="ja-JP" altLang="en-US"/>
          </a:p>
        </p:txBody>
      </p:sp>
      <p:sp>
        <p:nvSpPr>
          <p:cNvPr id="2" name="Title 1"/>
          <p:cNvSpPr>
            <a:spLocks noGrp="1"/>
          </p:cNvSpPr>
          <p:nvPr>
            <p:ph type="title"/>
          </p:nvPr>
        </p:nvSpPr>
        <p:spPr>
          <a:xfrm>
            <a:off x="3554875" y="3543246"/>
            <a:ext cx="2478429" cy="1950871"/>
          </a:xfrm>
        </p:spPr>
        <p:txBody>
          <a:bodyPr anchor="b">
            <a:normAutofit/>
          </a:bodyPr>
          <a:lstStyle>
            <a:lvl1pPr algn="l">
              <a:defRPr sz="2800" b="0"/>
            </a:lvl1pPr>
          </a:lstStyle>
          <a:p>
            <a:r>
              <a:rPr lang="ja-JP" altLang="en-US" smtClean="0"/>
              <a:t>マスター タイトルの書式設定</a:t>
            </a:r>
            <a:endParaRPr lang="en-US"/>
          </a:p>
        </p:txBody>
      </p:sp>
      <p:sp>
        <p:nvSpPr>
          <p:cNvPr id="4" name="Text Placeholder 3"/>
          <p:cNvSpPr>
            <a:spLocks noGrp="1"/>
          </p:cNvSpPr>
          <p:nvPr>
            <p:ph type="body" sz="half" idx="2"/>
          </p:nvPr>
        </p:nvSpPr>
        <p:spPr>
          <a:xfrm>
            <a:off x="3552444" y="5515992"/>
            <a:ext cx="2474088" cy="2023872"/>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grpSp>
        <p:nvGrpSpPr>
          <p:cNvPr id="44" name="Group 43"/>
          <p:cNvGrpSpPr/>
          <p:nvPr/>
        </p:nvGrpSpPr>
        <p:grpSpPr>
          <a:xfrm>
            <a:off x="-286803" y="0"/>
            <a:ext cx="7449249" cy="9144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3420932" y="-28681"/>
            <a:ext cx="2759337" cy="836245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3486822" y="-28680"/>
            <a:ext cx="2628900" cy="83191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679179" y="802511"/>
            <a:ext cx="2671693" cy="7531260"/>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3488167" y="8117712"/>
            <a:ext cx="2628900" cy="1089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550818" y="3547872"/>
            <a:ext cx="2475738" cy="1950720"/>
          </a:xfrm>
        </p:spPr>
        <p:txBody>
          <a:bodyPr anchor="b">
            <a:normAutofit/>
          </a:bodyPr>
          <a:lstStyle>
            <a:lvl1pPr algn="l">
              <a:defRPr sz="2800" b="0"/>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753907" y="925060"/>
            <a:ext cx="2519717" cy="7290816"/>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
        <p:nvSpPr>
          <p:cNvPr id="4" name="Text Placeholder 3"/>
          <p:cNvSpPr>
            <a:spLocks noGrp="1"/>
          </p:cNvSpPr>
          <p:nvPr>
            <p:ph type="body" sz="half" idx="2"/>
          </p:nvPr>
        </p:nvSpPr>
        <p:spPr>
          <a:xfrm>
            <a:off x="3550973" y="5510785"/>
            <a:ext cx="2475430" cy="202608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A3346C7-0839-4F92-8BA6-DF1B9D00AE97}" type="datetimeFigureOut">
              <a:rPr kumimoji="1" lang="ja-JP" altLang="en-US" smtClean="0"/>
              <a:t>2018/9/11</a:t>
            </a:fld>
            <a:endParaRPr kumimoji="1" lang="ja-JP" altLang="en-US"/>
          </a:p>
        </p:txBody>
      </p:sp>
      <p:sp>
        <p:nvSpPr>
          <p:cNvPr id="6" name="Footer Placeholder 5"/>
          <p:cNvSpPr>
            <a:spLocks noGrp="1"/>
          </p:cNvSpPr>
          <p:nvPr>
            <p:ph type="ftr" sz="quarter" idx="11"/>
          </p:nvPr>
        </p:nvSpPr>
        <p:spPr>
          <a:xfrm>
            <a:off x="3481086" y="7633114"/>
            <a:ext cx="2620248" cy="486833"/>
          </a:xfrm>
        </p:spPr>
        <p:txBody>
          <a:bodyPr>
            <a:normAutofit/>
          </a:bodyPr>
          <a:lstStyle/>
          <a:p>
            <a:endParaRPr kumimoji="1" lang="ja-JP" altLang="en-US"/>
          </a:p>
        </p:txBody>
      </p:sp>
      <p:sp>
        <p:nvSpPr>
          <p:cNvPr id="7" name="Slide Number Placeholder 6"/>
          <p:cNvSpPr>
            <a:spLocks noGrp="1"/>
          </p:cNvSpPr>
          <p:nvPr>
            <p:ph type="sldNum" sz="quarter" idx="12"/>
          </p:nvPr>
        </p:nvSpPr>
        <p:spPr/>
        <p:txBody>
          <a:bodyPr/>
          <a:lstStyle/>
          <a:p>
            <a:fld id="{9DC844A5-D2CE-4F4C-B02F-3F3036B0AEF9}"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228600" y="0"/>
            <a:ext cx="7449249" cy="9144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342900" y="444650"/>
            <a:ext cx="6172200" cy="824752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3420932" y="-28681"/>
            <a:ext cx="2759337" cy="932325"/>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3486822" y="-28680"/>
            <a:ext cx="2628900" cy="83191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82618" y="1370219"/>
            <a:ext cx="5268558" cy="1524000"/>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82619" y="3098203"/>
            <a:ext cx="5082988" cy="467863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498041" y="299324"/>
            <a:ext cx="1600200" cy="486833"/>
          </a:xfrm>
          <a:prstGeom prst="rect">
            <a:avLst/>
          </a:prstGeom>
        </p:spPr>
        <p:txBody>
          <a:bodyPr vert="horz" lIns="91440" tIns="45720" rIns="91440" bIns="45720" rtlCol="0" anchor="ctr"/>
          <a:lstStyle>
            <a:lvl1pPr algn="r">
              <a:defRPr sz="1200">
                <a:solidFill>
                  <a:srgbClr val="FEFEFE"/>
                </a:solidFill>
              </a:defRPr>
            </a:lvl1pPr>
          </a:lstStyle>
          <a:p>
            <a:fld id="{4A3346C7-0839-4F92-8BA6-DF1B9D00AE97}" type="datetimeFigureOut">
              <a:rPr kumimoji="1" lang="ja-JP" altLang="en-US" smtClean="0"/>
              <a:t>2018/9/11</a:t>
            </a:fld>
            <a:endParaRPr kumimoji="1" lang="ja-JP" altLang="en-US"/>
          </a:p>
        </p:txBody>
      </p:sp>
      <p:sp>
        <p:nvSpPr>
          <p:cNvPr id="5" name="Footer Placeholder 4"/>
          <p:cNvSpPr>
            <a:spLocks noGrp="1"/>
          </p:cNvSpPr>
          <p:nvPr>
            <p:ph type="ftr" sz="quarter" idx="3"/>
          </p:nvPr>
        </p:nvSpPr>
        <p:spPr>
          <a:xfrm>
            <a:off x="3481086" y="7802881"/>
            <a:ext cx="2626614" cy="486833"/>
          </a:xfrm>
          <a:prstGeom prst="rect">
            <a:avLst/>
          </a:prstGeom>
        </p:spPr>
        <p:txBody>
          <a:bodyPr vert="horz" lIns="91440" tIns="45720" rIns="91440" bIns="45720" rtlCol="0" anchor="ctr"/>
          <a:lstStyle>
            <a:lvl1pPr algn="r">
              <a:defRPr sz="1200">
                <a:solidFill>
                  <a:schemeClr val="accent1"/>
                </a:solidFill>
              </a:defRPr>
            </a:lvl1pPr>
          </a:lstStyle>
          <a:p>
            <a:endParaRPr kumimoji="1" lang="ja-JP" altLang="en-US"/>
          </a:p>
        </p:txBody>
      </p:sp>
      <p:sp>
        <p:nvSpPr>
          <p:cNvPr id="6" name="Slide Number Placeholder 5"/>
          <p:cNvSpPr>
            <a:spLocks noGrp="1"/>
          </p:cNvSpPr>
          <p:nvPr>
            <p:ph type="sldNum" sz="quarter" idx="4"/>
          </p:nvPr>
        </p:nvSpPr>
        <p:spPr>
          <a:xfrm>
            <a:off x="3486822" y="299322"/>
            <a:ext cx="999117" cy="486833"/>
          </a:xfrm>
          <a:prstGeom prst="rect">
            <a:avLst/>
          </a:prstGeom>
        </p:spPr>
        <p:txBody>
          <a:bodyPr vert="horz" lIns="91440" tIns="45720" rIns="91440" bIns="45720" rtlCol="0" anchor="ctr"/>
          <a:lstStyle>
            <a:lvl1pPr algn="l">
              <a:defRPr sz="1200">
                <a:solidFill>
                  <a:srgbClr val="FEFEFE"/>
                </a:solidFill>
              </a:defRPr>
            </a:lvl1pPr>
          </a:lstStyle>
          <a:p>
            <a:fld id="{9DC844A5-D2CE-4F4C-B02F-3F3036B0AEF9}"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kumimoji="1" sz="40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kumimoji="1"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kumimoji="1"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kumimoji="1"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kumimoji="1"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kumimoji="1"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kumimoji="1"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kumimoji="1"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kumimoji="1"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04664" y="509349"/>
            <a:ext cx="6048672" cy="8002191"/>
          </a:xfrm>
          <a:prstGeom prst="rect">
            <a:avLst/>
          </a:prstGeom>
          <a:solidFill>
            <a:schemeClr val="bg1"/>
          </a:solidFill>
        </p:spPr>
        <p:txBody>
          <a:bodyPr wrap="square">
            <a:spAutoFit/>
          </a:bodyPr>
          <a:lstStyle/>
          <a:p>
            <a:pPr algn="ctr"/>
            <a:r>
              <a:rPr lang="ja-JP" altLang="en-US" sz="2000" b="1" dirty="0" smtClean="0"/>
              <a:t>お寺さんの紹介（手配）とお布施について</a:t>
            </a:r>
            <a:endParaRPr lang="en-US" altLang="ja-JP" sz="2000" b="1" dirty="0" smtClean="0"/>
          </a:p>
          <a:p>
            <a:endParaRPr lang="en-US" altLang="ja-JP" dirty="0"/>
          </a:p>
          <a:p>
            <a:r>
              <a:rPr lang="ja-JP" altLang="en-US" sz="2000" b="1" dirty="0" smtClean="0">
                <a:solidFill>
                  <a:srgbClr val="FF0000"/>
                </a:solidFill>
              </a:rPr>
              <a:t>Ｑ１）宗派はどこを紹介してくれるんですか？</a:t>
            </a:r>
          </a:p>
          <a:p>
            <a:endParaRPr lang="en-US" altLang="ja-JP" b="1" dirty="0" smtClean="0"/>
          </a:p>
          <a:p>
            <a:r>
              <a:rPr lang="en-US" altLang="ja-JP" b="1" dirty="0" smtClean="0"/>
              <a:t>ANS</a:t>
            </a:r>
            <a:r>
              <a:rPr lang="ja-JP" altLang="en-US" b="1" dirty="0" smtClean="0"/>
              <a:t>：ご紹介可能な宗派は、全宗派となりますので、</a:t>
            </a:r>
            <a:r>
              <a:rPr lang="ja-JP" altLang="en-US" b="1" dirty="0"/>
              <a:t>ご安心下さい。また、特に宗派にこだわらない場合はご実家や本家の宗派に合わせることが一般的では</a:t>
            </a:r>
            <a:r>
              <a:rPr lang="ja-JP" altLang="en-US" b="1" dirty="0" smtClean="0"/>
              <a:t>ございます</a:t>
            </a:r>
            <a:r>
              <a:rPr lang="ja-JP" altLang="en-US" b="1" dirty="0"/>
              <a:t>。</a:t>
            </a:r>
            <a:br>
              <a:rPr lang="ja-JP" altLang="en-US" b="1" dirty="0"/>
            </a:br>
            <a:endParaRPr lang="ja-JP" altLang="en-US" dirty="0" smtClean="0"/>
          </a:p>
          <a:p>
            <a:r>
              <a:rPr lang="ja-JP" altLang="en-US" sz="2000" b="1" dirty="0" smtClean="0">
                <a:solidFill>
                  <a:srgbClr val="FF0000"/>
                </a:solidFill>
              </a:rPr>
              <a:t>Ｑ２）紹介して下さるお寺さんの</a:t>
            </a:r>
            <a:endParaRPr lang="en-US" altLang="ja-JP" sz="2000" b="1" dirty="0" smtClean="0">
              <a:solidFill>
                <a:srgbClr val="FF0000"/>
              </a:solidFill>
            </a:endParaRPr>
          </a:p>
          <a:p>
            <a:r>
              <a:rPr lang="ja-JP" altLang="en-US" sz="2000" b="1" dirty="0">
                <a:solidFill>
                  <a:srgbClr val="FF0000"/>
                </a:solidFill>
              </a:rPr>
              <a:t>　</a:t>
            </a:r>
            <a:r>
              <a:rPr lang="ja-JP" altLang="en-US" sz="2000" b="1" dirty="0" smtClean="0">
                <a:solidFill>
                  <a:srgbClr val="FF0000"/>
                </a:solidFill>
              </a:rPr>
              <a:t>　　　　　　　　お布施は幾らになりますか？</a:t>
            </a:r>
          </a:p>
          <a:p>
            <a:endParaRPr lang="en-US" altLang="ja-JP" b="1" dirty="0" smtClean="0"/>
          </a:p>
          <a:p>
            <a:endParaRPr lang="en-US" altLang="ja-JP" dirty="0" smtClean="0"/>
          </a:p>
          <a:p>
            <a:endParaRPr lang="en-US" altLang="ja-JP" dirty="0"/>
          </a:p>
          <a:p>
            <a:endParaRPr lang="en-US" altLang="ja-JP" dirty="0" smtClean="0"/>
          </a:p>
          <a:p>
            <a:endParaRPr lang="en-US" altLang="ja-JP" dirty="0"/>
          </a:p>
          <a:p>
            <a:endParaRPr lang="ja-JP" altLang="en-US" dirty="0" smtClean="0"/>
          </a:p>
          <a:p>
            <a:r>
              <a:rPr lang="ja-JP" altLang="en-US" sz="2000" b="1" dirty="0" smtClean="0">
                <a:solidFill>
                  <a:srgbClr val="0000FF"/>
                </a:solidFill>
              </a:rPr>
              <a:t>　　　　●</a:t>
            </a:r>
            <a:r>
              <a:rPr lang="ja-JP" altLang="en-US" sz="2000" b="1" dirty="0">
                <a:solidFill>
                  <a:srgbClr val="0000FF"/>
                </a:solidFill>
              </a:rPr>
              <a:t>お布施の金額に含まれる内容●</a:t>
            </a:r>
            <a:r>
              <a:rPr lang="ja-JP" altLang="en-US" b="1" dirty="0"/>
              <a:t/>
            </a:r>
            <a:br>
              <a:rPr lang="ja-JP" altLang="en-US" b="1" dirty="0"/>
            </a:br>
            <a:r>
              <a:rPr lang="ja-JP" altLang="en-US" b="1" dirty="0" smtClean="0"/>
              <a:t>　　　　　　　　　　</a:t>
            </a:r>
            <a:r>
              <a:rPr lang="ja-JP" altLang="en-US" dirty="0" smtClean="0"/>
              <a:t>標準位の戒名</a:t>
            </a:r>
            <a:br>
              <a:rPr lang="ja-JP" altLang="en-US" dirty="0" smtClean="0"/>
            </a:br>
            <a:r>
              <a:rPr lang="ja-JP" altLang="en-US" dirty="0" smtClean="0"/>
              <a:t>　　　　　　　　　　　 読経料</a:t>
            </a:r>
            <a:br>
              <a:rPr lang="ja-JP" altLang="en-US" dirty="0" smtClean="0"/>
            </a:br>
            <a:r>
              <a:rPr lang="ja-JP" altLang="en-US" dirty="0" smtClean="0"/>
              <a:t>                                        お車代</a:t>
            </a:r>
            <a:r>
              <a:rPr lang="ja-JP" altLang="en-US" smtClean="0"/>
              <a:t/>
            </a:r>
            <a:br>
              <a:rPr lang="ja-JP" altLang="en-US" smtClean="0"/>
            </a:br>
            <a:r>
              <a:rPr lang="ja-JP" altLang="en-US" smtClean="0"/>
              <a:t>                                        お膳料</a:t>
            </a:r>
            <a:br>
              <a:rPr lang="ja-JP" altLang="en-US" smtClean="0"/>
            </a:br>
            <a:r>
              <a:rPr lang="ja-JP" altLang="en-US" smtClean="0"/>
              <a:t>                                        初七日</a:t>
            </a:r>
            <a:r>
              <a:rPr lang="ja-JP" altLang="en-US" dirty="0" smtClean="0"/>
              <a:t/>
            </a:r>
            <a:br>
              <a:rPr lang="ja-JP" altLang="en-US" dirty="0" smtClean="0"/>
            </a:br>
            <a:r>
              <a:rPr lang="ja-JP" altLang="en-US" dirty="0" smtClean="0"/>
              <a:t>　</a:t>
            </a:r>
            <a:r>
              <a:rPr lang="en-US" altLang="ja-JP" b="1" dirty="0" smtClean="0">
                <a:solidFill>
                  <a:srgbClr val="FF0000"/>
                </a:solidFill>
              </a:rPr>
              <a:t>※</a:t>
            </a:r>
            <a:r>
              <a:rPr lang="ja-JP" altLang="en-US" dirty="0" smtClean="0"/>
              <a:t>火葬式の場合のお布施</a:t>
            </a:r>
            <a:r>
              <a:rPr lang="en-US" altLang="ja-JP" dirty="0" smtClean="0"/>
              <a:t>50,000</a:t>
            </a:r>
            <a:r>
              <a:rPr lang="ja-JP" altLang="en-US" dirty="0" smtClean="0"/>
              <a:t>円は、火葬場の釜前での読経のみとなります。別途戒名が欲しい場合はご相談下さい。</a:t>
            </a:r>
          </a:p>
          <a:p>
            <a:r>
              <a:rPr lang="ja-JP" altLang="en-US" dirty="0" smtClean="0"/>
              <a:t>　上記につきましては、菩提寺のある方へのご紹介は基本的にはしておりません。</a:t>
            </a:r>
            <a:br>
              <a:rPr lang="ja-JP" altLang="en-US" dirty="0" smtClean="0"/>
            </a:br>
            <a:r>
              <a:rPr lang="ja-JP" altLang="en-US" dirty="0" smtClean="0"/>
              <a:t>菩提寺のある方は、その寺院へ直接お伺い下さい。</a:t>
            </a:r>
            <a:endParaRPr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237806137"/>
              </p:ext>
            </p:extLst>
          </p:nvPr>
        </p:nvGraphicFramePr>
        <p:xfrm>
          <a:off x="728700" y="3448680"/>
          <a:ext cx="5400600" cy="1483360"/>
        </p:xfrm>
        <a:graphic>
          <a:graphicData uri="http://schemas.openxmlformats.org/drawingml/2006/table">
            <a:tbl>
              <a:tblPr firstRow="1" bandRow="1">
                <a:tableStyleId>{912C8C85-51F0-491E-9774-3900AFEF0FD7}</a:tableStyleId>
              </a:tblPr>
              <a:tblGrid>
                <a:gridCol w="2823008"/>
                <a:gridCol w="2577592"/>
              </a:tblGrid>
              <a:tr h="370840">
                <a:tc>
                  <a:txBody>
                    <a:bodyPr/>
                    <a:lstStyle/>
                    <a:p>
                      <a:pPr algn="ctr"/>
                      <a:r>
                        <a:rPr kumimoji="1" lang="ja-JP" altLang="en-US" dirty="0" smtClean="0"/>
                        <a:t>項　目</a:t>
                      </a:r>
                      <a:endParaRPr kumimoji="1" lang="ja-JP" altLang="en-US" dirty="0"/>
                    </a:p>
                  </a:txBody>
                  <a:tcPr/>
                </a:tc>
                <a:tc>
                  <a:txBody>
                    <a:bodyPr/>
                    <a:lstStyle/>
                    <a:p>
                      <a:pPr algn="ctr"/>
                      <a:r>
                        <a:rPr kumimoji="1" lang="ja-JP" altLang="en-US" dirty="0" smtClean="0"/>
                        <a:t>お布施の金額</a:t>
                      </a:r>
                      <a:endParaRPr kumimoji="1" lang="ja-JP" altLang="en-US" dirty="0"/>
                    </a:p>
                  </a:txBody>
                  <a:tcPr/>
                </a:tc>
              </a:tr>
              <a:tr h="370840">
                <a:tc>
                  <a:txBody>
                    <a:bodyPr/>
                    <a:lstStyle/>
                    <a:p>
                      <a:r>
                        <a:rPr kumimoji="1" lang="ja-JP" altLang="en-US" dirty="0" smtClean="0"/>
                        <a:t>通夜・告別式の場合</a:t>
                      </a:r>
                      <a:endParaRPr kumimoji="1" lang="ja-JP" altLang="en-US" dirty="0"/>
                    </a:p>
                  </a:txBody>
                  <a:tcPr/>
                </a:tc>
                <a:tc>
                  <a:txBody>
                    <a:bodyPr/>
                    <a:lstStyle/>
                    <a:p>
                      <a:pPr algn="ctr"/>
                      <a:r>
                        <a:rPr kumimoji="1" lang="en-US" altLang="ja-JP" b="1" dirty="0" smtClean="0"/>
                        <a:t>200,000</a:t>
                      </a:r>
                      <a:r>
                        <a:rPr kumimoji="1" lang="ja-JP" altLang="en-US" b="1" dirty="0" smtClean="0"/>
                        <a:t>円</a:t>
                      </a:r>
                      <a:endParaRPr kumimoji="1" lang="ja-JP" altLang="en-US" b="1" dirty="0"/>
                    </a:p>
                  </a:txBody>
                  <a:tcPr/>
                </a:tc>
              </a:tr>
              <a:tr h="370840">
                <a:tc>
                  <a:txBody>
                    <a:bodyPr/>
                    <a:lstStyle/>
                    <a:p>
                      <a:r>
                        <a:rPr kumimoji="1" lang="ja-JP" altLang="en-US" dirty="0" smtClean="0"/>
                        <a:t>１日葬の場合</a:t>
                      </a:r>
                      <a:endParaRPr kumimoji="1" lang="ja-JP" altLang="en-US" dirty="0"/>
                    </a:p>
                  </a:txBody>
                  <a:tcPr/>
                </a:tc>
                <a:tc>
                  <a:txBody>
                    <a:bodyPr/>
                    <a:lstStyle/>
                    <a:p>
                      <a:pPr algn="ctr"/>
                      <a:r>
                        <a:rPr kumimoji="1" lang="en-US" altLang="ja-JP" b="1" dirty="0" smtClean="0"/>
                        <a:t>150,000</a:t>
                      </a:r>
                      <a:r>
                        <a:rPr kumimoji="1" lang="ja-JP" altLang="en-US" b="1" dirty="0" smtClean="0"/>
                        <a:t>円</a:t>
                      </a:r>
                      <a:endParaRPr kumimoji="1" lang="ja-JP" altLang="en-US" b="1" dirty="0"/>
                    </a:p>
                  </a:txBody>
                  <a:tcPr/>
                </a:tc>
              </a:tr>
              <a:tr h="370840">
                <a:tc>
                  <a:txBody>
                    <a:bodyPr/>
                    <a:lstStyle/>
                    <a:p>
                      <a:r>
                        <a:rPr kumimoji="1" lang="ja-JP" altLang="en-US" dirty="0" smtClean="0"/>
                        <a:t>火葬式</a:t>
                      </a:r>
                      <a:r>
                        <a:rPr kumimoji="1" lang="en-US" altLang="ja-JP" dirty="0" smtClean="0"/>
                        <a:t>(</a:t>
                      </a:r>
                      <a:r>
                        <a:rPr kumimoji="1" lang="ja-JP" altLang="en-US" dirty="0" smtClean="0"/>
                        <a:t>直葬）の場合</a:t>
                      </a:r>
                      <a:endParaRPr kumimoji="1" lang="ja-JP" altLang="en-US" dirty="0"/>
                    </a:p>
                  </a:txBody>
                  <a:tcPr/>
                </a:tc>
                <a:tc>
                  <a:txBody>
                    <a:bodyPr/>
                    <a:lstStyle/>
                    <a:p>
                      <a:pPr algn="ctr"/>
                      <a:r>
                        <a:rPr kumimoji="1" lang="en-US" altLang="ja-JP" b="1" dirty="0" smtClean="0"/>
                        <a:t>50,000</a:t>
                      </a:r>
                      <a:r>
                        <a:rPr kumimoji="1" lang="ja-JP" altLang="en-US" b="1" dirty="0" smtClean="0"/>
                        <a:t>円</a:t>
                      </a:r>
                      <a:r>
                        <a:rPr kumimoji="1" lang="en-US" altLang="ja-JP" b="1" dirty="0" smtClean="0">
                          <a:solidFill>
                            <a:srgbClr val="FF0000"/>
                          </a:solidFill>
                        </a:rPr>
                        <a:t>※</a:t>
                      </a:r>
                      <a:endParaRPr kumimoji="1" lang="ja-JP" altLang="en-US" b="1" dirty="0">
                        <a:solidFill>
                          <a:srgbClr val="FF0000"/>
                        </a:solidFill>
                      </a:endParaRPr>
                    </a:p>
                  </a:txBody>
                  <a:tcPr/>
                </a:tc>
              </a:tr>
            </a:tbl>
          </a:graphicData>
        </a:graphic>
      </p:graphicFrame>
    </p:spTree>
    <p:extLst>
      <p:ext uri="{BB962C8B-B14F-4D97-AF65-F5344CB8AC3E}">
        <p14:creationId xmlns:p14="http://schemas.microsoft.com/office/powerpoint/2010/main" val="23403540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オースティン">
  <a:themeElements>
    <a:clrScheme name="オースティン">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オースティン">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オースティン">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21</TotalTime>
  <Words>89</Words>
  <Application>Microsoft Office PowerPoint</Application>
  <PresentationFormat>画面に合わせる (4:3)</PresentationFormat>
  <Paragraphs>23</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オースティン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user</cp:lastModifiedBy>
  <cp:revision>2</cp:revision>
  <dcterms:created xsi:type="dcterms:W3CDTF">2018-09-11T03:04:48Z</dcterms:created>
  <dcterms:modified xsi:type="dcterms:W3CDTF">2018-09-11T03:25:56Z</dcterms:modified>
</cp:coreProperties>
</file>